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60" r:id="rId3"/>
    <p:sldId id="266" r:id="rId4"/>
    <p:sldId id="295" r:id="rId5"/>
    <p:sldId id="258" r:id="rId6"/>
    <p:sldId id="262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9A4B8C-1379-4C00-B28D-6DC4FF4FD505}">
  <a:tblStyle styleId="{529A4B8C-1379-4C00-B28D-6DC4FF4FD5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EBB76B-0159-4530-B0F6-C2C8905109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4532" y="-11"/>
            <a:ext cx="9193063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2258122"/>
                </a:lnTo>
                <a:lnTo>
                  <a:pt x="1342328" y="2258122"/>
                </a:lnTo>
                <a:cubicBezTo>
                  <a:pt x="1250100" y="2134365"/>
                  <a:pt x="1167094" y="1956391"/>
                  <a:pt x="1055881" y="1717804"/>
                </a:cubicBezTo>
                <a:cubicBezTo>
                  <a:pt x="861432" y="1300908"/>
                  <a:pt x="753335" y="1068991"/>
                  <a:pt x="834083" y="847151"/>
                </a:cubicBezTo>
                <a:cubicBezTo>
                  <a:pt x="914832" y="625312"/>
                  <a:pt x="1146729" y="517152"/>
                  <a:pt x="1563624" y="322744"/>
                </a:cubicBezTo>
                <a:cubicBezTo>
                  <a:pt x="1980519" y="128337"/>
                  <a:pt x="2212437" y="20198"/>
                  <a:pt x="2434297" y="100946"/>
                </a:cubicBezTo>
                <a:cubicBezTo>
                  <a:pt x="2656158" y="181695"/>
                  <a:pt x="2764276" y="413613"/>
                  <a:pt x="2958684" y="830508"/>
                </a:cubicBezTo>
                <a:cubicBezTo>
                  <a:pt x="3153091" y="1247403"/>
                  <a:pt x="3261230" y="1479321"/>
                  <a:pt x="3180481" y="1701160"/>
                </a:cubicBezTo>
                <a:cubicBezTo>
                  <a:pt x="3099732" y="1923000"/>
                  <a:pt x="2867836" y="2031160"/>
                  <a:pt x="2450940" y="2225567"/>
                </a:cubicBezTo>
                <a:lnTo>
                  <a:pt x="2380981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076700" y="2161800"/>
            <a:ext cx="6990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Karla"/>
              <a:buChar char="▪"/>
              <a:defRPr sz="2800">
                <a:latin typeface="Karla"/>
                <a:ea typeface="Karla"/>
                <a:cs typeface="Karla"/>
                <a:sym typeface="Karla"/>
              </a:defRPr>
            </a:lvl1pPr>
            <a:lvl2pPr marL="914400" lvl="1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2pPr>
            <a:lvl3pPr marL="1371600" lvl="2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3pPr>
            <a:lvl4pPr marL="1828800" lvl="3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4pPr>
            <a:lvl5pPr marL="2286000" lvl="4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5pPr>
            <a:lvl6pPr marL="2743200" lvl="5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6pPr>
            <a:lvl7pPr marL="3200400" lvl="6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7pPr>
            <a:lvl8pPr marL="3657600" lvl="7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8pPr>
            <a:lvl9pPr marL="4114800" lvl="8" indent="-406400" algn="ctr">
              <a:spcBef>
                <a:spcPts val="600"/>
              </a:spcBef>
              <a:spcAft>
                <a:spcPts val="60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362962" y="1295124"/>
            <a:ext cx="418075" cy="342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 Semi Condensed"/>
              </a:rPr>
              <a:t>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ig ho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mall hole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25"/>
            <a:ext cx="9142883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043092" y="0"/>
                </a:moveTo>
                <a:cubicBezTo>
                  <a:pt x="3095509" y="23543"/>
                  <a:pt x="3152046" y="49909"/>
                  <a:pt x="3213600" y="78595"/>
                </a:cubicBezTo>
                <a:cubicBezTo>
                  <a:pt x="3550416" y="235660"/>
                  <a:pt x="3737756" y="323016"/>
                  <a:pt x="3802991" y="502244"/>
                </a:cubicBezTo>
                <a:cubicBezTo>
                  <a:pt x="3868225" y="681472"/>
                  <a:pt x="3780870" y="868833"/>
                  <a:pt x="3623805" y="1205649"/>
                </a:cubicBezTo>
                <a:cubicBezTo>
                  <a:pt x="3466740" y="1542465"/>
                  <a:pt x="3379384" y="1729805"/>
                  <a:pt x="3200156" y="1795040"/>
                </a:cubicBezTo>
                <a:cubicBezTo>
                  <a:pt x="3020928" y="1860274"/>
                  <a:pt x="2833567" y="1772918"/>
                  <a:pt x="2496772" y="1615853"/>
                </a:cubicBezTo>
                <a:cubicBezTo>
                  <a:pt x="2159977" y="1458789"/>
                  <a:pt x="1972595" y="1371433"/>
                  <a:pt x="1907361" y="1192205"/>
                </a:cubicBezTo>
                <a:cubicBezTo>
                  <a:pt x="1842126" y="1012977"/>
                  <a:pt x="1929503" y="825615"/>
                  <a:pt x="2086546" y="488821"/>
                </a:cubicBezTo>
                <a:cubicBezTo>
                  <a:pt x="2193515" y="259412"/>
                  <a:pt x="2268158" y="99378"/>
                  <a:pt x="2361515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831963" y="248075"/>
            <a:ext cx="5480078" cy="5479863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7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828372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Using Augmented Reality to improve the lives of elderly people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76700" y="2161800"/>
            <a:ext cx="6990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/>
              <a:t>“an enhanced version of the physical world that is achieved through the use of digital visual elements, sound, or other sensory stimuli delivered via technology”</a:t>
            </a:r>
            <a:endParaRPr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BDCB80-AE36-5318-990B-765DCB00A8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094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/>
          <a:srcRect l="14597" r="14597"/>
          <a:stretch/>
        </p:blipFill>
        <p:spPr>
          <a:xfrm>
            <a:off x="4287609" y="0"/>
            <a:ext cx="4423306" cy="4164772"/>
          </a:xfrm>
          <a:custGeom>
            <a:avLst/>
            <a:gdLst/>
            <a:ahLst/>
            <a:cxnLst/>
            <a:rect l="l" t="t" r="r" b="b"/>
            <a:pathLst>
              <a:path w="20674" h="21096" extrusionOk="0">
                <a:moveTo>
                  <a:pt x="5071" y="0"/>
                </a:moveTo>
                <a:cubicBezTo>
                  <a:pt x="4077" y="1153"/>
                  <a:pt x="3282" y="3014"/>
                  <a:pt x="2142" y="5678"/>
                </a:cubicBezTo>
                <a:cubicBezTo>
                  <a:pt x="468" y="9588"/>
                  <a:pt x="-463" y="11762"/>
                  <a:pt x="233" y="13843"/>
                </a:cubicBezTo>
                <a:cubicBezTo>
                  <a:pt x="928" y="15925"/>
                  <a:pt x="2924" y="16940"/>
                  <a:pt x="6515" y="18764"/>
                </a:cubicBezTo>
                <a:cubicBezTo>
                  <a:pt x="10105" y="20588"/>
                  <a:pt x="12105" y="21600"/>
                  <a:pt x="14012" y="20843"/>
                </a:cubicBezTo>
                <a:cubicBezTo>
                  <a:pt x="15919" y="20086"/>
                  <a:pt x="16855" y="17911"/>
                  <a:pt x="18529" y="14000"/>
                </a:cubicBezTo>
                <a:cubicBezTo>
                  <a:pt x="20203" y="10089"/>
                  <a:pt x="21137" y="7915"/>
                  <a:pt x="20443" y="5834"/>
                </a:cubicBezTo>
                <a:cubicBezTo>
                  <a:pt x="19749" y="3753"/>
                  <a:pt x="17748" y="2738"/>
                  <a:pt x="14156" y="913"/>
                </a:cubicBezTo>
                <a:cubicBezTo>
                  <a:pt x="13500" y="577"/>
                  <a:pt x="12898" y="273"/>
                  <a:pt x="12340" y="0"/>
                </a:cubicBezTo>
                <a:lnTo>
                  <a:pt x="507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 idx="4294967295"/>
          </p:nvPr>
        </p:nvSpPr>
        <p:spPr>
          <a:xfrm>
            <a:off x="189851" y="2919694"/>
            <a:ext cx="5876413" cy="14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/>
              <a:t>Improving Aspects of People’s Lives</a:t>
            </a:r>
            <a:endParaRPr sz="7200" b="0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ctrTitle" idx="4294967295"/>
          </p:nvPr>
        </p:nvSpPr>
        <p:spPr>
          <a:xfrm>
            <a:off x="457406" y="3603522"/>
            <a:ext cx="779284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How can we improve aspects of elderly people’s lives?</a:t>
            </a:r>
            <a:endParaRPr sz="6600" dirty="0"/>
          </a:p>
        </p:txBody>
      </p:sp>
      <p:grpSp>
        <p:nvGrpSpPr>
          <p:cNvPr id="114" name="Google Shape;114;p20"/>
          <p:cNvGrpSpPr/>
          <p:nvPr/>
        </p:nvGrpSpPr>
        <p:grpSpPr>
          <a:xfrm>
            <a:off x="5212613" y="322601"/>
            <a:ext cx="1722365" cy="1722348"/>
            <a:chOff x="6643075" y="3664250"/>
            <a:chExt cx="407950" cy="407975"/>
          </a:xfrm>
        </p:grpSpPr>
        <p:sp>
          <p:nvSpPr>
            <p:cNvPr id="115" name="Google Shape;115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0"/>
          <p:cNvGrpSpPr/>
          <p:nvPr/>
        </p:nvGrpSpPr>
        <p:grpSpPr>
          <a:xfrm rot="-5214698">
            <a:off x="6998110" y="1762102"/>
            <a:ext cx="708127" cy="708087"/>
            <a:chOff x="576250" y="4319400"/>
            <a:chExt cx="442075" cy="442050"/>
          </a:xfrm>
        </p:grpSpPr>
        <p:sp>
          <p:nvSpPr>
            <p:cNvPr id="118" name="Google Shape;118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0"/>
          <p:cNvSpPr/>
          <p:nvPr/>
        </p:nvSpPr>
        <p:spPr>
          <a:xfrm>
            <a:off x="4800488" y="720262"/>
            <a:ext cx="269213" cy="25705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 rot="2697530">
            <a:off x="4681228" y="2011214"/>
            <a:ext cx="408675" cy="390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6192759" y="2221687"/>
            <a:ext cx="163695" cy="15637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1279958">
            <a:off x="4613970" y="1495627"/>
            <a:ext cx="163658" cy="1563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On-screen Show (16:9)</PresentationFormat>
  <Paragraphs>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Encode Sans Semi Condensed</vt:lpstr>
      <vt:lpstr>Karla</vt:lpstr>
      <vt:lpstr>Iden template</vt:lpstr>
      <vt:lpstr>Using Augmented Reality to improve the lives of elderly people</vt:lpstr>
      <vt:lpstr>PowerPoint Presentation</vt:lpstr>
      <vt:lpstr>PowerPoint Presentation</vt:lpstr>
      <vt:lpstr>PowerPoint Presentation</vt:lpstr>
      <vt:lpstr>Improving Aspects of People’s Lives</vt:lpstr>
      <vt:lpstr>How can we improve aspects of elderly people’s lives?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Augmented Reality to improve the lives of elderly people</dc:title>
  <dc:creator>Tamika Richardson</dc:creator>
  <cp:lastModifiedBy>Tamika Richardson</cp:lastModifiedBy>
  <cp:revision>1</cp:revision>
  <dcterms:modified xsi:type="dcterms:W3CDTF">2022-05-05T06:23:31Z</dcterms:modified>
</cp:coreProperties>
</file>